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FEFF"/>
    <a:srgbClr val="5AB2CA"/>
    <a:srgbClr val="00C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798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9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3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6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0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1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EB493-0F8A-4911-8E29-3B638A5CB339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F299-426A-464E-BA6F-471F1F26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0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0B7F183-82A7-243C-A44B-D4F430DE9756}"/>
              </a:ext>
            </a:extLst>
          </p:cNvPr>
          <p:cNvGrpSpPr/>
          <p:nvPr/>
        </p:nvGrpSpPr>
        <p:grpSpPr>
          <a:xfrm>
            <a:off x="304800" y="468923"/>
            <a:ext cx="29518708" cy="41992062"/>
            <a:chOff x="3323431" y="3545682"/>
            <a:chExt cx="23418800" cy="357632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6DF0BAB-5DD5-D9E9-7E5D-A71485299B2D}"/>
                </a:ext>
              </a:extLst>
            </p:cNvPr>
            <p:cNvSpPr/>
            <p:nvPr/>
          </p:nvSpPr>
          <p:spPr>
            <a:xfrm>
              <a:off x="3323431" y="3545682"/>
              <a:ext cx="23418800" cy="35763200"/>
            </a:xfrm>
            <a:prstGeom prst="rect">
              <a:avLst/>
            </a:prstGeom>
            <a:solidFill>
              <a:srgbClr val="B8FE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D43A8267-B811-0386-674A-C4C8213FC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439" y="6813877"/>
              <a:ext cx="206450" cy="421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F0CA762-0C64-243B-0579-99043903AB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9596" y="3591955"/>
              <a:ext cx="1655405" cy="314002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96FA814-B1F9-4197-2F74-333D03FC26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40"/>
            <a:stretch/>
          </p:blipFill>
          <p:spPr>
            <a:xfrm>
              <a:off x="23774423" y="3571433"/>
              <a:ext cx="2959657" cy="1850133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CE3B8A6-B9E0-42AC-46B6-3499F7C66B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060"/>
            <a:stretch/>
          </p:blipFill>
          <p:spPr>
            <a:xfrm>
              <a:off x="24005148" y="5145651"/>
              <a:ext cx="2717347" cy="1571754"/>
            </a:xfrm>
            <a:prstGeom prst="rect">
              <a:avLst/>
            </a:prstGeom>
          </p:spPr>
        </p:pic>
        <p:sp>
          <p:nvSpPr>
            <p:cNvPr id="20" name="Rectangle: Top Corners Rounded 19">
              <a:extLst>
                <a:ext uri="{FF2B5EF4-FFF2-40B4-BE49-F238E27FC236}">
                  <a16:creationId xmlns:a16="http://schemas.microsoft.com/office/drawing/2014/main" id="{2009E0C8-513C-2CEB-3C43-89187138669D}"/>
                </a:ext>
              </a:extLst>
            </p:cNvPr>
            <p:cNvSpPr/>
            <p:nvPr/>
          </p:nvSpPr>
          <p:spPr>
            <a:xfrm>
              <a:off x="5523897" y="3648764"/>
              <a:ext cx="18238940" cy="2829885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3C9EBB-D807-2252-8D38-5D38C2EE6543}"/>
                </a:ext>
              </a:extLst>
            </p:cNvPr>
            <p:cNvSpPr txBox="1"/>
            <p:nvPr/>
          </p:nvSpPr>
          <p:spPr>
            <a:xfrm>
              <a:off x="6790157" y="3991489"/>
              <a:ext cx="16686960" cy="2201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5400" b="1" dirty="0">
                  <a:latin typeface="Calibri" panose="020F0502020204030204" pitchFamily="34" charset="0"/>
                  <a:ea typeface="Calibri" panose="020F0502020204030204" pitchFamily="34" charset="0"/>
                  <a:cs typeface="B Zar" panose="00000400000000000000" pitchFamily="2" charset="-78"/>
                </a:rPr>
                <a:t>پنجمین کنفرانس ملی انجمن سنجش از دور زمین شناختی ایران</a:t>
              </a:r>
            </a:p>
            <a:p>
              <a:pPr algn="ctr" rtl="1"/>
              <a:r>
                <a:rPr lang="fa-IR" sz="5400" b="1" dirty="0">
                  <a:latin typeface="Calibri" panose="020F0502020204030204" pitchFamily="34" charset="0"/>
                  <a:cs typeface="B Zar" panose="00000400000000000000" pitchFamily="2" charset="-78"/>
                </a:rPr>
                <a:t>26-27 اردیبهشت 1403</a:t>
              </a:r>
            </a:p>
            <a:p>
              <a:pPr algn="ctr" rtl="1"/>
              <a:r>
                <a:rPr lang="fa-IR" sz="5400" b="1" dirty="0">
                  <a:latin typeface="Calibri" panose="020F0502020204030204" pitchFamily="34" charset="0"/>
                  <a:cs typeface="B Zar" panose="00000400000000000000" pitchFamily="2" charset="-78"/>
                </a:rPr>
                <a:t>دانشگاه </a:t>
              </a:r>
              <a:r>
                <a:rPr lang="fa-IR" sz="5400" b="1" dirty="0" err="1">
                  <a:latin typeface="Calibri" panose="020F0502020204030204" pitchFamily="34" charset="0"/>
                  <a:cs typeface="B Zar" panose="00000400000000000000" pitchFamily="2" charset="-78"/>
                </a:rPr>
                <a:t>خوارزمی</a:t>
              </a:r>
              <a:endParaRPr lang="en-US" sz="5400" dirty="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3DB90DF-4253-0484-F5E0-DF3510C10D14}"/>
                </a:ext>
              </a:extLst>
            </p:cNvPr>
            <p:cNvSpPr/>
            <p:nvPr/>
          </p:nvSpPr>
          <p:spPr>
            <a:xfrm>
              <a:off x="3525044" y="6893490"/>
              <a:ext cx="22991000" cy="398034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DC2ACD0-8FF0-CBDD-CDEE-6B932E635987}"/>
                </a:ext>
              </a:extLst>
            </p:cNvPr>
            <p:cNvSpPr txBox="1"/>
            <p:nvPr/>
          </p:nvSpPr>
          <p:spPr>
            <a:xfrm>
              <a:off x="3927967" y="7380607"/>
              <a:ext cx="21897768" cy="34600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4800" b="1" dirty="0">
                  <a:cs typeface="B Zar" panose="00000400000000000000" pitchFamily="2" charset="-78"/>
                </a:rPr>
                <a:t>(عنوان مقاله)</a:t>
              </a:r>
            </a:p>
            <a:p>
              <a:pPr algn="ctr" rtl="1"/>
              <a:endParaRPr lang="en-US" sz="1400" dirty="0">
                <a:cs typeface="B Nazanin" panose="00000400000000000000" pitchFamily="2" charset="-78"/>
              </a:endParaRPr>
            </a:p>
            <a:p>
              <a:pPr algn="ctr" rtl="1"/>
              <a:r>
                <a:rPr lang="fa-IR" sz="3200" b="1" dirty="0">
                  <a:cs typeface="B Nazanin" panose="00000400000000000000" pitchFamily="2" charset="-78"/>
                </a:rPr>
                <a:t>نام و نام خانوادگی نویسنده اول</a:t>
              </a:r>
              <a:r>
                <a:rPr lang="fa-IR" sz="3200" b="1" dirty="0">
                  <a:cs typeface="B Nazanin" panose="00000400000000000000" pitchFamily="2" charset="-78"/>
                  <a:sym typeface="Symbol" panose="05050102010706020507" pitchFamily="18" charset="2"/>
                </a:rPr>
                <a:t>، نویسنده دوم،... از ذکر عناوینی همچون مهندس و یا دکتر در ابتدای اسامی </a:t>
              </a:r>
              <a:r>
                <a:rPr lang="fa-IR" sz="3200" b="1" dirty="0" err="1">
                  <a:cs typeface="B Nazanin" panose="00000400000000000000" pitchFamily="2" charset="-78"/>
                  <a:sym typeface="Symbol" panose="05050102010706020507" pitchFamily="18" charset="2"/>
                </a:rPr>
                <a:t>خوددداری</a:t>
              </a:r>
              <a:r>
                <a:rPr lang="fa-IR" sz="3200" b="1" dirty="0">
                  <a:cs typeface="B Nazanin" panose="00000400000000000000" pitchFamily="2" charset="-78"/>
                  <a:sym typeface="Symbol" panose="05050102010706020507" pitchFamily="18" charset="2"/>
                </a:rPr>
                <a:t> شود و همچنین نام و نام خانوادگی نویسندگان به صورت کامل همراه با پسوند ذکر شود.</a:t>
              </a:r>
            </a:p>
            <a:p>
              <a:pPr algn="ctr" rtl="1"/>
              <a:r>
                <a:rPr lang="fa-IR" sz="3200" b="1" dirty="0">
                  <a:cs typeface="B Nazanin" panose="00000400000000000000" pitchFamily="2" charset="-78"/>
                  <a:sym typeface="Symbol" panose="05050102010706020507" pitchFamily="18" charset="2"/>
                </a:rPr>
                <a:t>*-نویسنده مسئول: مرتبه علمی و رشته تخصصی (یا سمت کاری) نویسنده اول</a:t>
              </a:r>
            </a:p>
            <a:p>
              <a:pPr algn="ctr" rtl="1"/>
              <a:r>
                <a:rPr lang="fa-IR" sz="3200" b="1" dirty="0">
                  <a:cs typeface="B Nazanin" panose="00000400000000000000" pitchFamily="2" charset="-78"/>
                  <a:sym typeface="Symbol" panose="05050102010706020507" pitchFamily="18" charset="2"/>
                </a:rPr>
                <a:t>2-مرتبه علمی و رشته تخصصی (یا سمت کاری) نویسنده دوم</a:t>
              </a:r>
            </a:p>
            <a:p>
              <a:pPr algn="ctr" rtl="1"/>
              <a:endParaRPr lang="fa-IR" sz="2000" b="1" dirty="0">
                <a:cs typeface="B Nazanin" panose="00000400000000000000" pitchFamily="2" charset="-78"/>
                <a:sym typeface="Symbol" panose="05050102010706020507" pitchFamily="18" charset="2"/>
              </a:endParaRPr>
            </a:p>
            <a:p>
              <a:pPr algn="ctr" rtl="1"/>
              <a:r>
                <a:rPr lang="fa-IR" sz="2000" b="1" dirty="0">
                  <a:cs typeface="B Nazanin" panose="00000400000000000000" pitchFamily="2" charset="-78"/>
                  <a:sym typeface="Symbol" panose="05050102010706020507" pitchFamily="18" charset="2"/>
                </a:rPr>
                <a:t>آدرس پست الکترونیک نویسنده مسئول</a:t>
              </a:r>
              <a:r>
                <a:rPr lang="fa-IR" sz="2000" b="1" dirty="0">
                  <a:cs typeface="+mj-cs"/>
                  <a:sym typeface="Symbol" panose="05050102010706020507" pitchFamily="18" charset="2"/>
                </a:rPr>
                <a:t>(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Times New Roman</a:t>
              </a:r>
              <a:r>
                <a:rPr lang="fa-IR" sz="2000" b="1" dirty="0">
                  <a:cs typeface="+mj-cs"/>
                  <a:sym typeface="Symbol" panose="05050102010706020507" pitchFamily="18" charset="2"/>
                </a:rPr>
                <a:t>)</a:t>
              </a:r>
            </a:p>
            <a:p>
              <a:pPr algn="ctr" rtl="1"/>
              <a:endParaRPr lang="fa-IR" sz="2800" dirty="0">
                <a:cs typeface="B Nazanin" panose="00000400000000000000" pitchFamily="2" charset="-78"/>
                <a:sym typeface="Symbol" panose="05050102010706020507" pitchFamily="18" charset="2"/>
              </a:endParaRP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88B903C-5A21-F764-912E-393EB6495B0D}"/>
                </a:ext>
              </a:extLst>
            </p:cNvPr>
            <p:cNvSpPr/>
            <p:nvPr/>
          </p:nvSpPr>
          <p:spPr>
            <a:xfrm>
              <a:off x="19149884" y="11413620"/>
              <a:ext cx="7359534" cy="55376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ED687B5-D27B-CD23-A84C-C7D86198DC38}"/>
                </a:ext>
              </a:extLst>
            </p:cNvPr>
            <p:cNvSpPr/>
            <p:nvPr/>
          </p:nvSpPr>
          <p:spPr>
            <a:xfrm>
              <a:off x="19016492" y="19204394"/>
              <a:ext cx="7359534" cy="1126280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BCF9EF76-A589-6A26-C174-AD2F2128B342}"/>
                </a:ext>
              </a:extLst>
            </p:cNvPr>
            <p:cNvSpPr/>
            <p:nvPr/>
          </p:nvSpPr>
          <p:spPr>
            <a:xfrm>
              <a:off x="11359173" y="11413620"/>
              <a:ext cx="7359534" cy="553762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21463C46-33B1-BF2B-76D8-BFC20524FA0A}"/>
                </a:ext>
              </a:extLst>
            </p:cNvPr>
            <p:cNvSpPr/>
            <p:nvPr/>
          </p:nvSpPr>
          <p:spPr>
            <a:xfrm>
              <a:off x="3568463" y="11413620"/>
              <a:ext cx="7359534" cy="1083563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3C7365B-BD0C-06D0-D55D-B138E1200003}"/>
                </a:ext>
              </a:extLst>
            </p:cNvPr>
            <p:cNvSpPr txBox="1"/>
            <p:nvPr/>
          </p:nvSpPr>
          <p:spPr>
            <a:xfrm>
              <a:off x="21058338" y="10894711"/>
              <a:ext cx="3542625" cy="49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>
                  <a:cs typeface="B Zar" panose="00000400000000000000" pitchFamily="2" charset="-78"/>
                </a:rPr>
                <a:t>چکیده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16F693F-AE08-7566-4F80-900EC55A66E3}"/>
                </a:ext>
              </a:extLst>
            </p:cNvPr>
            <p:cNvSpPr txBox="1"/>
            <p:nvPr/>
          </p:nvSpPr>
          <p:spPr>
            <a:xfrm>
              <a:off x="21075712" y="30563425"/>
              <a:ext cx="3542625" cy="49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 err="1">
                  <a:cs typeface="B Zar" panose="00000400000000000000" pitchFamily="2" charset="-78"/>
                </a:rPr>
                <a:t>زمین‌شناسی</a:t>
              </a:r>
              <a:r>
                <a:rPr lang="fa-IR" sz="3200" dirty="0">
                  <a:cs typeface="B Zar" panose="00000400000000000000" pitchFamily="2" charset="-78"/>
                </a:rPr>
                <a:t> منطقه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383DABD-FE90-0DC8-E29D-D3D6001BB023}"/>
                </a:ext>
              </a:extLst>
            </p:cNvPr>
            <p:cNvSpPr txBox="1"/>
            <p:nvPr/>
          </p:nvSpPr>
          <p:spPr>
            <a:xfrm>
              <a:off x="13105538" y="10886536"/>
              <a:ext cx="3542625" cy="49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>
                  <a:cs typeface="B Zar" panose="00000400000000000000" pitchFamily="2" charset="-78"/>
                </a:rPr>
                <a:t>مواد و روش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4A335C8-178A-A3CD-0B13-0450432ED352}"/>
                </a:ext>
              </a:extLst>
            </p:cNvPr>
            <p:cNvSpPr txBox="1"/>
            <p:nvPr/>
          </p:nvSpPr>
          <p:spPr>
            <a:xfrm>
              <a:off x="5152738" y="10929535"/>
              <a:ext cx="35426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>
                  <a:cs typeface="B Zar" panose="00000400000000000000" pitchFamily="2" charset="-78"/>
                </a:rPr>
                <a:t>نتیجه گیری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CB784DA-BECA-7001-6071-3F19D453AE43}"/>
                </a:ext>
              </a:extLst>
            </p:cNvPr>
            <p:cNvSpPr/>
            <p:nvPr/>
          </p:nvSpPr>
          <p:spPr>
            <a:xfrm>
              <a:off x="3661535" y="22789043"/>
              <a:ext cx="7359534" cy="292717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73D6947-DB45-CCF0-C2FF-E4469D9898D9}"/>
                </a:ext>
              </a:extLst>
            </p:cNvPr>
            <p:cNvSpPr txBox="1"/>
            <p:nvPr/>
          </p:nvSpPr>
          <p:spPr>
            <a:xfrm>
              <a:off x="5348806" y="22274060"/>
              <a:ext cx="35426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>
                  <a:cs typeface="B Zar" panose="00000400000000000000" pitchFamily="2" charset="-78"/>
                </a:rPr>
                <a:t>قدردانی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EFE70C07-D81A-AB62-4F95-C5989BDE7598}"/>
                </a:ext>
              </a:extLst>
            </p:cNvPr>
            <p:cNvSpPr/>
            <p:nvPr/>
          </p:nvSpPr>
          <p:spPr>
            <a:xfrm>
              <a:off x="3661535" y="26409341"/>
              <a:ext cx="7359534" cy="12519635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7064A5E-4DC8-7C7B-0E1E-AA0F67FFDEA6}"/>
                </a:ext>
              </a:extLst>
            </p:cNvPr>
            <p:cNvSpPr txBox="1"/>
            <p:nvPr/>
          </p:nvSpPr>
          <p:spPr>
            <a:xfrm>
              <a:off x="5348806" y="25799763"/>
              <a:ext cx="35426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sz="3200" dirty="0">
                  <a:cs typeface="B Zar" panose="00000400000000000000" pitchFamily="2" charset="-78"/>
                </a:rPr>
                <a:t>منابع</a:t>
              </a:r>
              <a:endParaRPr lang="en-US" sz="3200" dirty="0">
                <a:cs typeface="B Zar" panose="00000400000000000000" pitchFamily="2" charset="-7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ED06584-30B6-28E6-1309-A847B464EFA1}"/>
                </a:ext>
              </a:extLst>
            </p:cNvPr>
            <p:cNvSpPr txBox="1"/>
            <p:nvPr/>
          </p:nvSpPr>
          <p:spPr>
            <a:xfrm>
              <a:off x="19302418" y="11824147"/>
              <a:ext cx="7054461" cy="1022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/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به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‌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منظور يكسان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‌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سازي مجموعه لازم است كه هم</a:t>
              </a:r>
              <a:r>
                <a:rPr lang="fa-IR" altLang="en-US" dirty="0">
                  <a:latin typeface="Calibri" panose="020F0502020204030204" pitchFamily="34" charset="0"/>
                  <a:cs typeface="B Nazanin" panose="00000400000000000000" pitchFamily="2" charset="-78"/>
                </a:rPr>
                <a:t>ه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مقالات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پوستری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ب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ا طرحي يكسان و كاملاً هماهنگ تهيه و تايپ شوند. 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(</a:t>
              </a:r>
              <a:r>
                <a:rPr lang="fa-IR" altLang="en-US" sz="1800" dirty="0" err="1">
                  <a:latin typeface="Calibri" panose="020F0502020204030204" pitchFamily="34" charset="0"/>
                  <a:cs typeface="B Nazanin" panose="00000400000000000000" pitchFamily="2" charset="-78"/>
                </a:rPr>
                <a:t>رنگ‌بندی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، جایگذاری مطالب مطابق متن اصلی مقاله، </a:t>
              </a:r>
              <a:r>
                <a:rPr lang="fa-IR" altLang="en-US" dirty="0">
                  <a:latin typeface="Calibri" panose="020F0502020204030204" pitchFamily="34" charset="0"/>
                  <a:cs typeface="B Nazanin" panose="00000400000000000000" pitchFamily="2" charset="-78"/>
                </a:rPr>
                <a:t>دو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یا </a:t>
              </a:r>
              <a:r>
                <a:rPr lang="fa-IR" altLang="en-US" dirty="0">
                  <a:latin typeface="Calibri" panose="020F0502020204030204" pitchFamily="34" charset="0"/>
                  <a:cs typeface="B Nazanin" panose="00000400000000000000" pitchFamily="2" charset="-78"/>
                </a:rPr>
                <a:t>سه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</a:t>
              </a:r>
              <a:r>
                <a:rPr lang="fa-IR" altLang="en-US" sz="1800" dirty="0" err="1">
                  <a:latin typeface="Calibri" panose="020F0502020204030204" pitchFamily="34" charset="0"/>
                  <a:cs typeface="B Nazanin" panose="00000400000000000000" pitchFamily="2" charset="-78"/>
                </a:rPr>
                <a:t>ستونه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بودن و اندازه </a:t>
              </a:r>
              <a:r>
                <a:rPr lang="fa-IR" altLang="en-US" sz="1800" dirty="0" err="1">
                  <a:latin typeface="Calibri" panose="020F0502020204030204" pitchFamily="34" charset="0"/>
                  <a:cs typeface="B Nazanin" panose="00000400000000000000" pitchFamily="2" charset="-78"/>
                </a:rPr>
                <a:t>ستون‌های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چپ و راست و نوع محتوای </a:t>
              </a:r>
              <a:r>
                <a:rPr lang="fa-IR" altLang="en-US" sz="1800" dirty="0" err="1">
                  <a:latin typeface="Calibri" panose="020F0502020204030204" pitchFamily="34" charset="0"/>
                  <a:cs typeface="B Nazanin" panose="00000400000000000000" pitchFamily="2" charset="-78"/>
                </a:rPr>
                <a:t>آن‌ها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</a:t>
              </a:r>
              <a:r>
                <a:rPr lang="fa-IR" altLang="en-US" sz="1800" b="1" u="sng" dirty="0">
                  <a:latin typeface="Calibri" panose="020F0502020204030204" pitchFamily="34" charset="0"/>
                  <a:cs typeface="B Nazanin" panose="00000400000000000000" pitchFamily="2" charset="-78"/>
                </a:rPr>
                <a:t>طبق سلیقه نگارنده مقاله است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). 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اين راهنما به نويسندگان كمك مي‌كند تا مقالة خود را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با 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طرح مورد قبول 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کنفرانس 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تهيه نمايند. توجه شود كه فرمت ظاهري اين راهنما و نگارش آن منطبق بر دستورالعمل مورد قبول </a:t>
              </a:r>
              <a:r>
                <a:rPr lang="fa-IR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کنفرانس</a:t>
              </a:r>
              <a:r>
                <a:rPr lang="ar-SA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است.</a:t>
              </a:r>
              <a:r>
                <a:rPr lang="en-US" altLang="en-US" sz="1800" dirty="0">
                  <a:latin typeface="Calibri" panose="020F0502020204030204" pitchFamily="34" charset="0"/>
                  <a:cs typeface="B Nazanin" panose="00000400000000000000" pitchFamily="2" charset="-78"/>
                </a:rPr>
                <a:t> </a:t>
              </a:r>
              <a:endParaRPr lang="fa-IR" altLang="en-US" dirty="0">
                <a:latin typeface="Calibri" panose="020F0502020204030204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D1ED5F9-8801-8B24-0EF9-FCC97E087B99}"/>
              </a:ext>
            </a:extLst>
          </p:cNvPr>
          <p:cNvSpPr/>
          <p:nvPr/>
        </p:nvSpPr>
        <p:spPr>
          <a:xfrm>
            <a:off x="20253575" y="16916677"/>
            <a:ext cx="9276476" cy="12341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9950BD-76E0-15BF-F77B-FD6E1ED07771}"/>
              </a:ext>
            </a:extLst>
          </p:cNvPr>
          <p:cNvSpPr txBox="1"/>
          <p:nvPr/>
        </p:nvSpPr>
        <p:spPr>
          <a:xfrm>
            <a:off x="22681028" y="16318499"/>
            <a:ext cx="4465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>
                <a:cs typeface="B Zar" panose="00000400000000000000" pitchFamily="2" charset="-78"/>
              </a:rPr>
              <a:t>کلمات کلیدی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A113E8-F3D9-7145-4135-2407851316D0}"/>
              </a:ext>
            </a:extLst>
          </p:cNvPr>
          <p:cNvSpPr txBox="1"/>
          <p:nvPr/>
        </p:nvSpPr>
        <p:spPr>
          <a:xfrm>
            <a:off x="22681027" y="18270131"/>
            <a:ext cx="4465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>
                <a:cs typeface="B Zar" panose="00000400000000000000" pitchFamily="2" charset="-78"/>
              </a:rPr>
              <a:t>مقدمه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097274-3236-1712-F420-46F58F489245}"/>
              </a:ext>
            </a:extLst>
          </p:cNvPr>
          <p:cNvSpPr/>
          <p:nvPr/>
        </p:nvSpPr>
        <p:spPr>
          <a:xfrm>
            <a:off x="20061307" y="32783416"/>
            <a:ext cx="9276476" cy="9220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14903D-352D-C100-ECD7-42753FC5C0FB}"/>
              </a:ext>
            </a:extLst>
          </p:cNvPr>
          <p:cNvSpPr txBox="1"/>
          <p:nvPr/>
        </p:nvSpPr>
        <p:spPr>
          <a:xfrm>
            <a:off x="12634857" y="16323086"/>
            <a:ext cx="4465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>
                <a:cs typeface="B Zar" panose="00000400000000000000" pitchFamily="2" charset="-78"/>
              </a:rPr>
              <a:t>نتایج و بحث</a:t>
            </a:r>
            <a:endParaRPr lang="en-US" sz="3200" dirty="0">
              <a:cs typeface="B Zar" panose="00000400000000000000" pitchFamily="2" charset="-78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63A8C04-C981-3493-5E96-0507DAA7BB29}"/>
              </a:ext>
            </a:extLst>
          </p:cNvPr>
          <p:cNvSpPr/>
          <p:nvPr/>
        </p:nvSpPr>
        <p:spPr>
          <a:xfrm>
            <a:off x="10425916" y="16916677"/>
            <a:ext cx="9276476" cy="250982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0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2038</TotalTime>
  <Words>206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Zar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 Gholami Esfidvajani</dc:creator>
  <cp:lastModifiedBy>Zahra  Gholami Esfidvajani</cp:lastModifiedBy>
  <cp:revision>3</cp:revision>
  <dcterms:created xsi:type="dcterms:W3CDTF">2024-05-05T20:17:30Z</dcterms:created>
  <dcterms:modified xsi:type="dcterms:W3CDTF">2024-05-07T18:04:43Z</dcterms:modified>
</cp:coreProperties>
</file>